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Nuni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Google Sans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Nunito-regular.fntdata"/><Relationship Id="rId27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GoogleSansMedium-bold.fntdata"/><Relationship Id="rId14" Type="http://schemas.openxmlformats.org/officeDocument/2006/relationships/slide" Target="slides/slide10.xml"/><Relationship Id="rId36" Type="http://schemas.openxmlformats.org/officeDocument/2006/relationships/font" Target="fonts/GoogleSansMedium-regular.fntdata"/><Relationship Id="rId17" Type="http://schemas.openxmlformats.org/officeDocument/2006/relationships/slide" Target="slides/slide13.xml"/><Relationship Id="rId39" Type="http://schemas.openxmlformats.org/officeDocument/2006/relationships/font" Target="fonts/GoogleSansMedium-boldItalic.fntdata"/><Relationship Id="rId16" Type="http://schemas.openxmlformats.org/officeDocument/2006/relationships/slide" Target="slides/slide12.xml"/><Relationship Id="rId38" Type="http://schemas.openxmlformats.org/officeDocument/2006/relationships/font" Target="fonts/GoogleSansMedium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certificat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extras/cert/TF_Certificate_Candidate_Handbook.pdf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d4xx78yfI8q05yaVpSqpXqAa1v-My689hXXxFWLKWMs/edit#gid=1157315723" TargetMode="External"/><Relationship Id="rId3" Type="http://schemas.openxmlformats.org/officeDocument/2006/relationships/hyperlink" Target="https://docs.google.com/spreadsheets/d/1d4xx78yfI8q05yaVpSqpXqAa1v-My689hXXxFWLKWMs/edit#gid=11573157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Krax7/tensorflowCertification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345fe94d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1345fe94d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https://www.tensorflow.org/certificate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3bb59a2e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3bb59a2e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8598bb5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f8598bb5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345fe94d9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1345fe94d9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Hemos dividido parte de las habilidades del checklist enumeradas en el </a:t>
            </a:r>
            <a:r>
              <a:rPr b="1" lang="en" sz="12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Candidate Handbook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 lo largo de las 8 sesiones del módulo.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 el propósito de que los estudiantes puedan sentirse cómodos de ir palomeando de su lado conforme avancemos en las semanas.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b7768c39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b7768c39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345fe94d9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345fe94d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d5f4776b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d5f4776b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35b80d00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35b80d00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345fe94d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345fe94d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73117e5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73117e5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b7b5de2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b7b5de2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GANTT del </a:t>
            </a:r>
            <a:r>
              <a:rPr lang="en" u="sng">
                <a:solidFill>
                  <a:schemeClr val="hlink"/>
                </a:solidFill>
                <a:hlinkClick r:id="rId3"/>
              </a:rPr>
              <a:t>Temario DS+AI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345fe94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345fe94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Repositorio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Instalar PyCharm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Instalar controladores para GPU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Presentar el repositorio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Troubleshooting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Botón de “Submit and Test Model”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Tiempo de entrenamiento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-"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Colab + Entorno local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Challenge: Category 1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 y preparación del entorno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3bb59a2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3bb59a2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10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hyperlink" Target="https://github.com/Krax7/tensorflowCertification" TargetMode="External"/><Relationship Id="rId5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ensorflow.org/datasets" TargetMode="External"/><Relationship Id="rId4" Type="http://schemas.openxmlformats.org/officeDocument/2006/relationships/hyperlink" Target="https://www.tensorflow.org/datasets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hyperlink" Target="https://www.tensorflow.org/certificate?hl=es-419" TargetMode="External"/><Relationship Id="rId9" Type="http://schemas.openxmlformats.org/officeDocument/2006/relationships/image" Target="../media/image37.png"/><Relationship Id="rId5" Type="http://schemas.openxmlformats.org/officeDocument/2006/relationships/hyperlink" Target="https://www.tensorflow.org/certificate?hl=es-419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docs.google.com/spreadsheets/d/1d4xx78yfI8q05yaVpSqpXqAa1v-My689hXXxFWLKWMs/edit#gid=1157315723" TargetMode="External"/><Relationship Id="rId8" Type="http://schemas.openxmlformats.org/officeDocument/2006/relationships/hyperlink" Target="https://docs.google.com/spreadsheets/d/1d4xx78yfI8q05yaVpSqpXqAa1v-My689hXXxFWLKWMs/edit#gid=1157315723" TargetMode="External"/><Relationship Id="rId10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Krax7/tensorflowCertification/blob/master/2-BuildingTrainingNN/Excercises/Excercise3-Question.ipyn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jetbrains.com/pycharm/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www.tensorflow.org/extras/cert/Setting_Up_TF_Developer_Certificate_Exam.pdf" TargetMode="External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9"/>
          <p:cNvSpPr txBox="1"/>
          <p:nvPr/>
        </p:nvSpPr>
        <p:spPr>
          <a:xfrm>
            <a:off x="530075" y="268000"/>
            <a:ext cx="4750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</a:t>
            </a: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Categoría 1</a:t>
            </a:r>
            <a:endParaRPr b="1" i="0" sz="24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49"/>
          <p:cNvSpPr txBox="1"/>
          <p:nvPr/>
        </p:nvSpPr>
        <p:spPr>
          <a:xfrm>
            <a:off x="656575" y="16541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Repositorio</a:t>
            </a:r>
            <a:endParaRPr sz="2000"/>
          </a:p>
        </p:txBody>
      </p:sp>
      <p:pic>
        <p:nvPicPr>
          <p:cNvPr id="232" name="Google Shape;232;p49"/>
          <p:cNvPicPr preferRelativeResize="0"/>
          <p:nvPr/>
        </p:nvPicPr>
        <p:blipFill rotWithShape="1">
          <a:blip r:embed="rId5">
            <a:alphaModFix/>
          </a:blip>
          <a:srcRect b="11348" l="8431" r="8903" t="10921"/>
          <a:stretch/>
        </p:blipFill>
        <p:spPr>
          <a:xfrm>
            <a:off x="4566040" y="1163852"/>
            <a:ext cx="3242250" cy="304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0"/>
          <p:cNvSpPr txBox="1"/>
          <p:nvPr/>
        </p:nvSpPr>
        <p:spPr>
          <a:xfrm>
            <a:off x="3728000" y="2258250"/>
            <a:ext cx="49371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TF_Datasets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/>
          <p:nvPr/>
        </p:nvSpPr>
        <p:spPr>
          <a:xfrm>
            <a:off x="377100" y="3100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</a:t>
            </a: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Dataset</a:t>
            </a:r>
            <a:endParaRPr b="1" sz="25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375" y="1516075"/>
            <a:ext cx="3379710" cy="56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1"/>
          <p:cNvPicPr preferRelativeResize="0"/>
          <p:nvPr/>
        </p:nvPicPr>
        <p:blipFill rotWithShape="1">
          <a:blip r:embed="rId7">
            <a:alphaModFix/>
          </a:blip>
          <a:srcRect b="0" l="0" r="3855" t="0"/>
          <a:stretch/>
        </p:blipFill>
        <p:spPr>
          <a:xfrm>
            <a:off x="619925" y="2258550"/>
            <a:ext cx="3178575" cy="21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55025" y="1179575"/>
            <a:ext cx="3241550" cy="32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377100" y="157675"/>
            <a:ext cx="85797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Checklist</a:t>
            </a: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</a:t>
            </a: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- GANTT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2"/>
          <p:cNvSpPr txBox="1"/>
          <p:nvPr/>
        </p:nvSpPr>
        <p:spPr>
          <a:xfrm>
            <a:off x="402825" y="1998000"/>
            <a:ext cx="2274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Adecuación</a:t>
            </a:r>
            <a:r>
              <a:rPr b="1"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 del checklist a modo de Gantt</a:t>
            </a:r>
            <a:endParaRPr b="1" i="0" sz="17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06025" y="1260375"/>
            <a:ext cx="5738549" cy="311877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5250" y="2903875"/>
            <a:ext cx="2079676" cy="20338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263" name="Google Shape;2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5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 txBox="1"/>
          <p:nvPr/>
        </p:nvSpPr>
        <p:spPr>
          <a:xfrm>
            <a:off x="4094075" y="2020575"/>
            <a:ext cx="4418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/>
          </a:p>
        </p:txBody>
      </p:sp>
      <p:pic>
        <p:nvPicPr>
          <p:cNvPr id="274" name="Google Shape;2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5"/>
          <p:cNvSpPr txBox="1"/>
          <p:nvPr/>
        </p:nvSpPr>
        <p:spPr>
          <a:xfrm>
            <a:off x="742175" y="14739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de categoría 2</a:t>
            </a:r>
            <a:endParaRPr b="1" sz="1800">
              <a:solidFill>
                <a:srgbClr val="441848"/>
              </a:solidFill>
            </a:endParaRPr>
          </a:p>
        </p:txBody>
      </p:sp>
      <p:sp>
        <p:nvSpPr>
          <p:cNvPr id="282" name="Google Shape;282;p55"/>
          <p:cNvSpPr txBox="1"/>
          <p:nvPr/>
        </p:nvSpPr>
        <p:spPr>
          <a:xfrm>
            <a:off x="921450" y="2912700"/>
            <a:ext cx="730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Clasificación usando Fashion MNIST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9" name="Google Shape;2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7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295" name="Google Shape;2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3843025" y="1918050"/>
            <a:ext cx="49017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TensorFlow Developer Certificate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502950" y="2856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502950" y="1394925"/>
            <a:ext cx="82209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Resolución del ejercicio de categoría 1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🤖💜.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Conocer e implementar el subpaquete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TensorFlow Datasets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para acceder a un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catálogo de datos de entrenamiento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sin tener que descargarlos localmente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en esta sesión para el challenge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 vamos a completar el 2do ejercicio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altamente parecido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al examen de certificación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🤖💜.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548850" y="1049400"/>
            <a:ext cx="75063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 (extensión de clases)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6:40 - 6:50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Dudas del PyCharm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6:50 - 7:20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ejercicio de categoría 1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TensorFlow Datasets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8:00 - 9:20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Ejercicio de categoría 2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3728000" y="1791600"/>
            <a:ext cx="49371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¿Dudas de la </a:t>
            </a: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instalación</a:t>
            </a: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 PyCharm y de la </a:t>
            </a:r>
            <a:r>
              <a:rPr b="1" lang="en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preparación del Entorno</a:t>
            </a: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452300" y="492150"/>
            <a:ext cx="8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4" name="Google Shape;214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000" y="1082900"/>
            <a:ext cx="3115476" cy="3115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7"/>
          <p:cNvSpPr txBox="1"/>
          <p:nvPr/>
        </p:nvSpPr>
        <p:spPr>
          <a:xfrm>
            <a:off x="530075" y="268000"/>
            <a:ext cx="57189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¿Dudas de la </a:t>
            </a:r>
            <a:r>
              <a:rPr b="1" lang="en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preparación del Entorno?</a:t>
            </a:r>
            <a:endParaRPr b="1"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45601" l="0" r="0" t="0"/>
          <a:stretch/>
        </p:blipFill>
        <p:spPr>
          <a:xfrm>
            <a:off x="4802100" y="3561400"/>
            <a:ext cx="2270824" cy="752299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/>
          <p:nvPr/>
        </p:nvSpPr>
        <p:spPr>
          <a:xfrm>
            <a:off x="3728000" y="2025750"/>
            <a:ext cx="49371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Resolución de challenge de Categoria 1</a:t>
            </a:r>
            <a:endParaRPr b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